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FAB78-8298-49C1-AC23-EFD50819BE56}" type="datetimeFigureOut">
              <a:rPr lang="th-TH"/>
              <a:pPr>
                <a:defRPr/>
              </a:pPr>
              <a:t>01/03/62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97653-87CD-4446-B213-EF11B3F3714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55610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C6200-000C-4FEE-8851-DB8F602699FF}" type="datetimeFigureOut">
              <a:rPr lang="th-TH"/>
              <a:pPr>
                <a:defRPr/>
              </a:pPr>
              <a:t>01/03/62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0CED4-98CF-483F-80A3-39C78183DFB8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9047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A52FB-581C-444E-AB63-62F5DB4CCDE3}" type="datetimeFigureOut">
              <a:rPr lang="th-TH"/>
              <a:pPr>
                <a:defRPr/>
              </a:pPr>
              <a:t>01/03/62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90773-11C1-4668-8177-05BCE6D289E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49254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ACF1F-7964-4D71-925A-ECCA98673B61}" type="datetimeFigureOut">
              <a:rPr lang="th-TH"/>
              <a:pPr>
                <a:defRPr/>
              </a:pPr>
              <a:t>01/03/62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53D8C-F040-4FC4-B8F9-681F68204CF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18884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76248-CF94-490A-B30A-B53F6EEF5698}" type="datetimeFigureOut">
              <a:rPr lang="th-TH"/>
              <a:pPr>
                <a:defRPr/>
              </a:pPr>
              <a:t>01/03/62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3B2AA-19A3-4161-AEEB-2D33F55AA64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9116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7A441-37C2-43ED-A5B8-C3C8C0734FF5}" type="datetimeFigureOut">
              <a:rPr lang="th-TH"/>
              <a:pPr>
                <a:defRPr/>
              </a:pPr>
              <a:t>01/03/62</a:t>
            </a:fld>
            <a:endParaRPr lang="th-TH"/>
          </a:p>
        </p:txBody>
      </p:sp>
      <p:sp>
        <p:nvSpPr>
          <p:cNvPr id="6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FD814-39F6-4751-B0E1-1673E9F0711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00342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02CC6-EFDF-455F-81C8-4345140718D4}" type="datetimeFigureOut">
              <a:rPr lang="th-TH"/>
              <a:pPr>
                <a:defRPr/>
              </a:pPr>
              <a:t>01/03/62</a:t>
            </a:fld>
            <a:endParaRPr lang="th-TH"/>
          </a:p>
        </p:txBody>
      </p:sp>
      <p:sp>
        <p:nvSpPr>
          <p:cNvPr id="8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E75D4-3117-4E41-9EB5-A48F68B1F7A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7983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2CC09-87EE-4E51-A402-15AA3713CC8B}" type="datetimeFigureOut">
              <a:rPr lang="th-TH"/>
              <a:pPr>
                <a:defRPr/>
              </a:pPr>
              <a:t>01/03/62</a:t>
            </a:fld>
            <a:endParaRPr lang="th-TH"/>
          </a:p>
        </p:txBody>
      </p:sp>
      <p:sp>
        <p:nvSpPr>
          <p:cNvPr id="4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A8FB5-6E12-48E0-95CF-9781821C8A65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16482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195E8-9BC7-46DE-9ABE-8D226CEDC399}" type="datetimeFigureOut">
              <a:rPr lang="th-TH"/>
              <a:pPr>
                <a:defRPr/>
              </a:pPr>
              <a:t>01/03/62</a:t>
            </a:fld>
            <a:endParaRPr lang="th-TH"/>
          </a:p>
        </p:txBody>
      </p:sp>
      <p:sp>
        <p:nvSpPr>
          <p:cNvPr id="3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742AA-3AE7-4D8D-9632-0184E7D9498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2992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F027C-3D56-4701-8230-493A51B0008F}" type="datetimeFigureOut">
              <a:rPr lang="th-TH"/>
              <a:pPr>
                <a:defRPr/>
              </a:pPr>
              <a:t>01/03/62</a:t>
            </a:fld>
            <a:endParaRPr lang="th-TH"/>
          </a:p>
        </p:txBody>
      </p:sp>
      <p:sp>
        <p:nvSpPr>
          <p:cNvPr id="6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612DA-BDF4-4677-BA19-B37FB22E443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30472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0283B-63C8-40EE-83B2-B1CBFCB8DD2B}" type="datetimeFigureOut">
              <a:rPr lang="th-TH"/>
              <a:pPr>
                <a:defRPr/>
              </a:pPr>
              <a:t>01/03/62</a:t>
            </a:fld>
            <a:endParaRPr lang="th-TH"/>
          </a:p>
        </p:txBody>
      </p:sp>
      <p:sp>
        <p:nvSpPr>
          <p:cNvPr id="6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BD991-33EE-42EF-B59C-4D22B6A4F90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66646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แทนชื่อเรื่อง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1027" name="ตัวแทนข้อความ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F4A363-FBE7-488F-85A7-AEC0A1FD107B}" type="datetimeFigureOut">
              <a:rPr lang="th-TH"/>
              <a:pPr>
                <a:defRPr/>
              </a:pPr>
              <a:t>01/03/62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68D4573-7DE6-42CD-9905-8ED0FEC7C81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charset="-34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charset="-34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charset="-34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charset="-34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charset="-34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charset="-34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charset="-34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charset="-34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3059113" y="1988840"/>
            <a:ext cx="5616575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9pPr>
          </a:lstStyle>
          <a:p>
            <a:pPr algn="ctr"/>
            <a:r>
              <a:rPr lang="th-TH" sz="5400" b="1" dirty="0">
                <a:latin typeface="TH SarabunPSK" pitchFamily="34" charset="-34"/>
                <a:cs typeface="TH SarabunPSK" pitchFamily="34" charset="-34"/>
              </a:rPr>
              <a:t>ชื่อผลงานวิจัย...</a:t>
            </a: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3059113" y="4652963"/>
            <a:ext cx="561657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9pPr>
          </a:lstStyle>
          <a:p>
            <a:pPr algn="ctr"/>
            <a:r>
              <a:rPr lang="th-TH" sz="4400" b="1" dirty="0">
                <a:latin typeface="TH SarabunPSK" pitchFamily="34" charset="-34"/>
                <a:cs typeface="TH SarabunPSK" pitchFamily="34" charset="-34"/>
              </a:rPr>
              <a:t>ชื่อนักวิจัย...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5"/>
          <p:cNvSpPr txBox="1">
            <a:spLocks noChangeArrowheads="1"/>
          </p:cNvSpPr>
          <p:nvPr/>
        </p:nvSpPr>
        <p:spPr bwMode="auto">
          <a:xfrm>
            <a:off x="431800" y="1336675"/>
            <a:ext cx="8280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9pPr>
          </a:lstStyle>
          <a:p>
            <a:r>
              <a:rPr lang="th-TH" sz="3200" b="1">
                <a:latin typeface="TH SarabunPSK" pitchFamily="34" charset="-34"/>
                <a:cs typeface="TH SarabunPSK" pitchFamily="34" charset="-34"/>
              </a:rPr>
              <a:t>ส่วนรายละเอียด...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PW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templatePWP</Template>
  <TotalTime>17</TotalTime>
  <Words>9</Words>
  <Application>Microsoft Office PowerPoint</Application>
  <PresentationFormat>นำเสนอทางหน้าจอ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templatePWP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HP-Pavilion B&amp;O</dc:creator>
  <cp:lastModifiedBy>HP-Pavilion B&amp;O</cp:lastModifiedBy>
  <cp:revision>5</cp:revision>
  <dcterms:created xsi:type="dcterms:W3CDTF">2018-06-07T07:06:57Z</dcterms:created>
  <dcterms:modified xsi:type="dcterms:W3CDTF">2019-03-01T02:43:46Z</dcterms:modified>
</cp:coreProperties>
</file>