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950FE0A-1EAC-C80D-C688-8950B8C4D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42B94B6-0E66-461F-77E9-5CCE2188B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A14146E-E222-1BE2-789C-3B7E805E0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05051F8-6166-0B52-FC2B-B4C94F6A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547B363-1D16-0DD3-7483-756D82726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410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DD183D9-81FF-A92E-B2CA-E886BE95A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E89C612-9FBB-420F-D3FF-3EFB6D64F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77C594A-07AA-E88D-5F8E-587912D19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1510547-C21B-8218-6689-F8D808A26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8350CA2-2EC5-6033-5659-367EE39DB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153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309A50D3-FC5C-312A-3B7C-FD5990C40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64DF50E-6BE1-BB9A-748D-0A82BE4B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6BA7837-CB6C-5438-10A3-CFC475195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7A1F923-5B83-9577-DB5C-9AA2942E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8B74535-0D41-EE67-284C-5348DA8D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087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0B35E33-9015-C9B5-4760-39BAA4505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54D0653-EF8E-4798-19BB-A60DD21CE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8EE26FE-D334-2EF1-0EE5-5EA33F0A6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A611BDE-DB8A-0F95-065E-16CEA96F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022B583-D525-5102-C5C3-117164809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660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CB4269E-8CD2-BB5D-9025-721AE00A7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B691688-1BD7-0BC3-5315-D15D870ED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3250FDB-6829-81BF-20A7-929B3188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82CC8A6-1C0F-4501-9B72-3DDC1694B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A0E9308-933C-82D8-E63B-EB478F58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52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8654E7-E13D-7F9A-94D8-EF6C477D6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83408-A118-D85D-1B5E-B0ABE115D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E7CF730-E359-AAC0-EA70-D2FDAC554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A96C843-7716-23FA-2796-1153FB195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9405428-BF96-6318-0B1A-B136846E6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B23F00C-41B7-6863-B0FE-6A51A37FC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497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90D30A-442A-8222-27D8-981AE1C03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1823C88-65C3-5D9E-5012-B0DB06731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6BE1E00-972E-38E8-ABAB-E57D4196F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581D33B-160B-74E6-4615-34F42B531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A4936397-66E1-693D-94DA-9F8D1F761E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56F0359-ECA8-0C76-5E58-6A837713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58EB2F5F-0CD2-17EC-A569-B2B89B4A3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15DCF69B-13E8-89EC-0323-2B8FE74F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960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8BD144-EEDE-A859-72EE-C56B6950B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EB07D76E-B3F4-E12B-001E-B7804A537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2E2E6F5-7F32-FFE5-EB3E-050785CD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E1514AE6-7E31-96A3-1338-A2BDE8667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882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FF2E46B1-DD31-EDEC-FA56-E29B7E0D1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F03E93E-3194-A266-7ADC-68DAF446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3F4C2DB1-AC44-755D-8896-009551E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297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8172423-7903-D864-50E1-D6CDC471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543EB4B-1E86-4FB3-60D2-154D7CC9E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51CACA5-580F-EDEB-88A8-BCB404574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68B4114-5609-7172-5F7E-13B0C5F31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3620722-8106-94BF-DECC-74FB34BA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463FF62-3CEA-C70A-B558-AE7B6E75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550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01A47D-AFC7-519F-B834-EB4FDCA7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A629A453-4261-1E15-CEB6-D4AE307680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E02A384-A71A-F28B-BC7E-24A5E3CE4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4D4C8BA-75C1-9D1E-151B-89130103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5537001-E667-435C-8703-372FD44A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F3B2202-39C1-8BC9-E308-89E350F4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733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DB03E2F1-3BE2-77CD-16C5-79BD57C11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67BE139-2F24-FAB0-E821-362319136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59D7CF8-DB45-F9D9-120E-56BEF3065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95723-01D4-4487-963F-77BF3ECB2680}" type="datetimeFigureOut">
              <a:rPr lang="th-TH" smtClean="0"/>
              <a:t>24/07/66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BDB1E1B-AC0E-264B-652B-814427A07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7BC33AA-9216-E656-248E-C71047A49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2E406-CE63-4BC7-BA79-8FE9A243E4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501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E7121591-E008-1FE9-20A3-7722C2BA7761}"/>
              </a:ext>
            </a:extLst>
          </p:cNvPr>
          <p:cNvSpPr txBox="1"/>
          <p:nvPr/>
        </p:nvSpPr>
        <p:spPr>
          <a:xfrm>
            <a:off x="5542384" y="1670179"/>
            <a:ext cx="6102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...ชื่อเรื่อง...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814B1B00-2852-B9F7-6477-272D7F79CFF9}"/>
              </a:ext>
            </a:extLst>
          </p:cNvPr>
          <p:cNvSpPr txBox="1"/>
          <p:nvPr/>
        </p:nvSpPr>
        <p:spPr>
          <a:xfrm>
            <a:off x="5542384" y="3136612"/>
            <a:ext cx="6102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...คำอธิบาย เนื้อหา วันที่ ฯลฯ...</a:t>
            </a:r>
          </a:p>
        </p:txBody>
      </p:sp>
    </p:spTree>
    <p:extLst>
      <p:ext uri="{BB962C8B-B14F-4D97-AF65-F5344CB8AC3E}">
        <p14:creationId xmlns:p14="http://schemas.microsoft.com/office/powerpoint/2010/main" val="405826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5D2AB291-6C90-425E-907C-8C6770155B6E}"/>
              </a:ext>
            </a:extLst>
          </p:cNvPr>
          <p:cNvSpPr txBox="1"/>
          <p:nvPr/>
        </p:nvSpPr>
        <p:spPr>
          <a:xfrm>
            <a:off x="503853" y="653136"/>
            <a:ext cx="11299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...หัวข้อ...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DD87D21-B543-2475-CD8C-1B7E1D8B2FB1}"/>
              </a:ext>
            </a:extLst>
          </p:cNvPr>
          <p:cNvSpPr txBox="1"/>
          <p:nvPr/>
        </p:nvSpPr>
        <p:spPr>
          <a:xfrm>
            <a:off x="755780" y="1352937"/>
            <a:ext cx="10795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</a:t>
            </a:r>
            <a:r>
              <a:rPr lang="th-TH" sz="2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ส่วนของเนื้อหา</a:t>
            </a:r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32142111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</Words>
  <Application>Microsoft Office PowerPoint</Application>
  <PresentationFormat>แบบจอกว้าง</PresentationFormat>
  <Paragraphs>4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TH Sarabun New</vt:lpstr>
      <vt:lpstr>TH SarabunPSK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นายอานนท์  นันตาปลูก</dc:creator>
  <cp:lastModifiedBy>Education Faculty of  LPRU</cp:lastModifiedBy>
  <cp:revision>6</cp:revision>
  <dcterms:created xsi:type="dcterms:W3CDTF">2023-02-21T03:23:21Z</dcterms:created>
  <dcterms:modified xsi:type="dcterms:W3CDTF">2023-07-24T11:45:35Z</dcterms:modified>
</cp:coreProperties>
</file>